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0" r:id="rId3"/>
    <p:sldId id="362" r:id="rId4"/>
    <p:sldId id="259" r:id="rId5"/>
    <p:sldId id="258" r:id="rId6"/>
    <p:sldId id="364" r:id="rId7"/>
    <p:sldId id="365" r:id="rId8"/>
    <p:sldId id="366" r:id="rId9"/>
    <p:sldId id="367" r:id="rId10"/>
    <p:sldId id="368" r:id="rId11"/>
    <p:sldId id="369" r:id="rId12"/>
    <p:sldId id="37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1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6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7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3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6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6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86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64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9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52E42-0ABB-4C72-8A76-1757BF4B72B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CB8F-E767-A61F-F3AA-4E31A5FE2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826604" cy="1026948"/>
          </a:xfrm>
        </p:spPr>
        <p:txBody>
          <a:bodyPr/>
          <a:lstStyle/>
          <a:p>
            <a:r>
              <a:rPr lang="en-US" dirty="0"/>
              <a:t>Custom Metal Box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579C7E6-EA6A-CDA2-4812-784FD7656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497" y="5199968"/>
            <a:ext cx="6858000" cy="12998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2024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0440DD-0C6B-0115-2BD0-22A27CEBDC02}"/>
              </a:ext>
            </a:extLst>
          </p:cNvPr>
          <p:cNvSpPr/>
          <p:nvPr/>
        </p:nvSpPr>
        <p:spPr>
          <a:xfrm>
            <a:off x="2570080" y="3901768"/>
            <a:ext cx="3822751" cy="12017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F71350-7E34-AD47-B5F5-6A74C26BF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02" y="2692399"/>
            <a:ext cx="928790" cy="97767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898FA-3743-0EAE-4442-6FBEB37A9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51" y="3025587"/>
            <a:ext cx="1034048" cy="27149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346E000-3D85-04DA-891C-6E4F6877F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5403131" y="2573750"/>
            <a:ext cx="1528252" cy="1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97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1196-158B-8B2F-940D-00AD722D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0" y="2638632"/>
            <a:ext cx="1985866" cy="91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EFC6C-01AE-9BEE-B16B-AE41F8C22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85" r="12121" b="14281"/>
          <a:stretch/>
        </p:blipFill>
        <p:spPr>
          <a:xfrm>
            <a:off x="288400" y="3098291"/>
            <a:ext cx="676324" cy="325968"/>
          </a:xfrm>
          <a:prstGeom prst="rect">
            <a:avLst/>
          </a:prstGeom>
        </p:spPr>
      </p:pic>
      <p:pic>
        <p:nvPicPr>
          <p:cNvPr id="7" name="Picture 6" descr="A group of gold coins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69177D64-4483-3BCF-21BD-F5F432806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35" y="1850026"/>
            <a:ext cx="3125455" cy="2900402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74D1649-BB3D-9D6F-A580-65A83177597E}"/>
              </a:ext>
            </a:extLst>
          </p:cNvPr>
          <p:cNvSpPr/>
          <p:nvPr/>
        </p:nvSpPr>
        <p:spPr>
          <a:xfrm rot="16200000" flipV="1">
            <a:off x="2340269" y="3134053"/>
            <a:ext cx="527901" cy="45638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FE0E1-38E5-E337-D83E-FFE01B2D5D0D}"/>
              </a:ext>
            </a:extLst>
          </p:cNvPr>
          <p:cNvSpPr txBox="1"/>
          <p:nvPr/>
        </p:nvSpPr>
        <p:spPr>
          <a:xfrm>
            <a:off x="639507" y="3261277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X4</a:t>
            </a:r>
            <a:endParaRPr lang="en-US" sz="2400" dirty="0"/>
          </a:p>
        </p:txBody>
      </p:sp>
      <p:pic>
        <p:nvPicPr>
          <p:cNvPr id="11" name="Picture 10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F73F3E3E-6822-DC45-7554-1C7A80DB44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9" b="31075"/>
          <a:stretch/>
        </p:blipFill>
        <p:spPr>
          <a:xfrm rot="5400000">
            <a:off x="5589475" y="2408596"/>
            <a:ext cx="4370666" cy="1705358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82C577A5-958D-C769-4798-5709BDF93332}"/>
              </a:ext>
            </a:extLst>
          </p:cNvPr>
          <p:cNvSpPr/>
          <p:nvPr/>
        </p:nvSpPr>
        <p:spPr>
          <a:xfrm rot="16200000">
            <a:off x="6226928" y="3134069"/>
            <a:ext cx="527901" cy="45634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0C61D6-D515-D659-FFB0-BA27C6554AF3}"/>
              </a:ext>
            </a:extLst>
          </p:cNvPr>
          <p:cNvSpPr/>
          <p:nvPr/>
        </p:nvSpPr>
        <p:spPr>
          <a:xfrm>
            <a:off x="3377015" y="6100580"/>
            <a:ext cx="2531984" cy="626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BCAF79-B9DD-7FE5-8D32-FAD9EDCE33F2}"/>
              </a:ext>
            </a:extLst>
          </p:cNvPr>
          <p:cNvSpPr/>
          <p:nvPr/>
        </p:nvSpPr>
        <p:spPr>
          <a:xfrm>
            <a:off x="1960775" y="25280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¾” 4-40 screws to attach the main box to the wood board, with washers for each screw: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7AAD6B-2DC8-9422-755E-1BD07EE6085D}"/>
              </a:ext>
            </a:extLst>
          </p:cNvPr>
          <p:cNvSpPr/>
          <p:nvPr/>
        </p:nvSpPr>
        <p:spPr>
          <a:xfrm>
            <a:off x="1699680" y="4895722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 sure to orient box so that hole for cables points towards Arduino.</a:t>
            </a:r>
          </a:p>
        </p:txBody>
      </p:sp>
    </p:spTree>
    <p:extLst>
      <p:ext uri="{BB962C8B-B14F-4D97-AF65-F5344CB8AC3E}">
        <p14:creationId xmlns:p14="http://schemas.microsoft.com/office/powerpoint/2010/main" val="190880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7BB420A-7005-9CBA-3087-B0C876777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3596" y="1760554"/>
            <a:ext cx="4636808" cy="347760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79662B-D44A-6375-03C8-42E1EBC6B1DB}"/>
              </a:ext>
            </a:extLst>
          </p:cNvPr>
          <p:cNvSpPr/>
          <p:nvPr/>
        </p:nvSpPr>
        <p:spPr>
          <a:xfrm>
            <a:off x="3377015" y="6006310"/>
            <a:ext cx="2531984" cy="626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A2425A-267C-84A0-483F-316CDF3884DA}"/>
              </a:ext>
            </a:extLst>
          </p:cNvPr>
          <p:cNvSpPr/>
          <p:nvPr/>
        </p:nvSpPr>
        <p:spPr>
          <a:xfrm>
            <a:off x="1960775" y="15853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 cables, matching red wire to lowest pin number on both ends, being careful to keep track of which 8 pin cable is which. </a:t>
            </a:r>
          </a:p>
        </p:txBody>
      </p:sp>
    </p:spTree>
    <p:extLst>
      <p:ext uri="{BB962C8B-B14F-4D97-AF65-F5344CB8AC3E}">
        <p14:creationId xmlns:p14="http://schemas.microsoft.com/office/powerpoint/2010/main" val="284177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7" y="273378"/>
            <a:ext cx="8282634" cy="55712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Conclusions:</a:t>
            </a:r>
          </a:p>
          <a:p>
            <a:pPr algn="ctr"/>
            <a:r>
              <a:rPr lang="en-US" sz="4000" dirty="0"/>
              <a:t>The captive circuit board is not ideal, and a better design might make this slightly mor modular. It would also be useful if someone were to get these made in some volume and sold fully machined.</a:t>
            </a:r>
          </a:p>
        </p:txBody>
      </p:sp>
    </p:spTree>
    <p:extLst>
      <p:ext uri="{BB962C8B-B14F-4D97-AF65-F5344CB8AC3E}">
        <p14:creationId xmlns:p14="http://schemas.microsoft.com/office/powerpoint/2010/main" val="247145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7" y="273378"/>
            <a:ext cx="8282634" cy="55712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Abstract</a:t>
            </a:r>
          </a:p>
          <a:p>
            <a:pPr algn="ctr"/>
            <a:r>
              <a:rPr lang="en-US" sz="3200" dirty="0"/>
              <a:t>This is a custom metal box which contains the relay board that connects 90 volts to selected pins on a </a:t>
            </a:r>
            <a:r>
              <a:rPr lang="en-US" sz="3200" dirty="0" err="1"/>
              <a:t>Dsub</a:t>
            </a:r>
            <a:r>
              <a:rPr lang="en-US" sz="3200" dirty="0"/>
              <a:t> connector in the lid. The base of the box is attached to a wood board by 4 screws, and the 90 volt boost board is attached to the inside by means of a bracket screwed to the box. This box fully encloses the 90 volts at room temperature for safety.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638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441FF9-98F6-D20D-8575-F866204ACEFD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5" name="Picture 4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84B400CA-34FD-74FF-090A-49F600B4E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6" y="293236"/>
            <a:ext cx="2490801" cy="2476362"/>
          </a:xfrm>
          <a:prstGeom prst="rect">
            <a:avLst/>
          </a:prstGeom>
        </p:spPr>
      </p:pic>
      <p:pic>
        <p:nvPicPr>
          <p:cNvPr id="8" name="Picture 7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F1657BD3-221A-AD74-EE3F-3E3D01630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6224" r="2931" b="11494"/>
          <a:stretch/>
        </p:blipFill>
        <p:spPr>
          <a:xfrm>
            <a:off x="3411623" y="4562223"/>
            <a:ext cx="4880998" cy="1045038"/>
          </a:xfrm>
          <a:prstGeom prst="rect">
            <a:avLst/>
          </a:prstGeom>
        </p:spPr>
      </p:pic>
      <p:pic>
        <p:nvPicPr>
          <p:cNvPr id="10" name="Picture 9" descr="A picture containing indoor, black, weapon&#10;&#10;Description automatically generated">
            <a:extLst>
              <a:ext uri="{FF2B5EF4-FFF2-40B4-BE49-F238E27FC236}">
                <a16:creationId xmlns:a16="http://schemas.microsoft.com/office/drawing/2014/main" id="{1E140138-F7E6-AA8D-A93D-E571EB062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64" y="360947"/>
            <a:ext cx="2490801" cy="1443010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5F6A584F-5611-EBD5-DED6-DF17C18503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24478" r="22063" b="24478"/>
          <a:stretch/>
        </p:blipFill>
        <p:spPr>
          <a:xfrm>
            <a:off x="4718863" y="2093921"/>
            <a:ext cx="2490801" cy="1335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4BA1D-F259-7A9C-3E71-121E9EA2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202" y="722789"/>
            <a:ext cx="937712" cy="719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0DFB6B-E2AF-7016-78C0-97E5FD05CE5A}"/>
              </a:ext>
            </a:extLst>
          </p:cNvPr>
          <p:cNvSpPr txBox="1"/>
          <p:nvPr/>
        </p:nvSpPr>
        <p:spPr>
          <a:xfrm>
            <a:off x="8292621" y="582599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X6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2FAAE4-E78F-9381-A529-9D9834101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559" y="3271662"/>
            <a:ext cx="1985866" cy="9193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840F0D-4D15-2504-13CE-CE80D4E63182}"/>
              </a:ext>
            </a:extLst>
          </p:cNvPr>
          <p:cNvSpPr txBox="1"/>
          <p:nvPr/>
        </p:nvSpPr>
        <p:spPr>
          <a:xfrm>
            <a:off x="3634288" y="3390671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X4</a:t>
            </a:r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57C59F-39FB-DA22-32EF-B5661380AD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85" r="12121" b="14281"/>
          <a:stretch/>
        </p:blipFill>
        <p:spPr>
          <a:xfrm>
            <a:off x="1477650" y="3736708"/>
            <a:ext cx="676324" cy="325968"/>
          </a:xfrm>
          <a:prstGeom prst="rect">
            <a:avLst/>
          </a:prstGeom>
        </p:spPr>
      </p:pic>
      <p:pic>
        <p:nvPicPr>
          <p:cNvPr id="22" name="Picture 21" descr="A group of gold coins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337B731E-BA42-7B5A-E8FC-A5391939A2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4" y="4503102"/>
            <a:ext cx="2366784" cy="2196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43ADA6-17B6-9506-6FB2-9FCF1F9AC6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5" t="32026" r="23705" b="27243"/>
          <a:stretch/>
        </p:blipFill>
        <p:spPr>
          <a:xfrm>
            <a:off x="106353" y="259429"/>
            <a:ext cx="1934203" cy="1182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D0178F-E465-D413-B1BA-7AA06E5EA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594" y="2377903"/>
            <a:ext cx="1385563" cy="9519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6287D5-2252-F053-3F6C-AF50388FEF3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9177" b="8941"/>
          <a:stretch/>
        </p:blipFill>
        <p:spPr>
          <a:xfrm>
            <a:off x="109964" y="1478686"/>
            <a:ext cx="1150821" cy="5377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4B45E4F-B7BE-9A5F-939B-2000A3AEBB2B}"/>
              </a:ext>
            </a:extLst>
          </p:cNvPr>
          <p:cNvSpPr txBox="1"/>
          <p:nvPr/>
        </p:nvSpPr>
        <p:spPr>
          <a:xfrm>
            <a:off x="1147114" y="1272706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X2</a:t>
            </a:r>
            <a:endParaRPr lang="en-US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BA0F8A-B8BD-A808-4F86-1135BA59794E}"/>
              </a:ext>
            </a:extLst>
          </p:cNvPr>
          <p:cNvSpPr/>
          <p:nvPr/>
        </p:nvSpPr>
        <p:spPr>
          <a:xfrm>
            <a:off x="5226966" y="3373957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12V to 90 V Boost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24A132-B060-A92E-DD7A-B1F845C71096}"/>
              </a:ext>
            </a:extLst>
          </p:cNvPr>
          <p:cNvSpPr/>
          <p:nvPr/>
        </p:nvSpPr>
        <p:spPr>
          <a:xfrm>
            <a:off x="5226965" y="1636076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HV-DCDC-bracket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128340-0B1E-72A6-3198-BD5D8C9022C1}"/>
              </a:ext>
            </a:extLst>
          </p:cNvPr>
          <p:cNvSpPr/>
          <p:nvPr/>
        </p:nvSpPr>
        <p:spPr>
          <a:xfrm>
            <a:off x="7470611" y="1457246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¼” 4-40 screws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2BCF68-2985-BC5E-3C77-C2BFE0C2D105}"/>
              </a:ext>
            </a:extLst>
          </p:cNvPr>
          <p:cNvSpPr/>
          <p:nvPr/>
        </p:nvSpPr>
        <p:spPr>
          <a:xfrm>
            <a:off x="1913260" y="3320802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¾” 4-40 screws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EEDBAD0-9B39-1223-B0D3-F71BEF085938}"/>
              </a:ext>
            </a:extLst>
          </p:cNvPr>
          <p:cNvSpPr/>
          <p:nvPr/>
        </p:nvSpPr>
        <p:spPr>
          <a:xfrm>
            <a:off x="817058" y="4094001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#40 washers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E2C9337-B78E-9A64-D636-6F6FE12FC94E}"/>
              </a:ext>
            </a:extLst>
          </p:cNvPr>
          <p:cNvSpPr/>
          <p:nvPr/>
        </p:nvSpPr>
        <p:spPr>
          <a:xfrm>
            <a:off x="2396317" y="1930033"/>
            <a:ext cx="1668605" cy="667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Bud AN-1304-A Diecast Aluminum Box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7A1DBA6-C966-AC00-473C-6608F4871DED}"/>
              </a:ext>
            </a:extLst>
          </p:cNvPr>
          <p:cNvSpPr/>
          <p:nvPr/>
        </p:nvSpPr>
        <p:spPr>
          <a:xfrm>
            <a:off x="127162" y="2062408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7/32” 4-40 standoff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B28DD40-EEB3-A461-FC06-DA0A2498D047}"/>
              </a:ext>
            </a:extLst>
          </p:cNvPr>
          <p:cNvSpPr/>
          <p:nvPr/>
        </p:nvSpPr>
        <p:spPr>
          <a:xfrm>
            <a:off x="4752117" y="5397359"/>
            <a:ext cx="2075180" cy="334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Rack Mount Wood Board</a:t>
            </a:r>
          </a:p>
        </p:txBody>
      </p:sp>
    </p:spTree>
    <p:extLst>
      <p:ext uri="{BB962C8B-B14F-4D97-AF65-F5344CB8AC3E}">
        <p14:creationId xmlns:p14="http://schemas.microsoft.com/office/powerpoint/2010/main" val="42914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37384F-7491-15DF-E95D-813E47A6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8"/>
          <a:stretch/>
        </p:blipFill>
        <p:spPr>
          <a:xfrm>
            <a:off x="1999657" y="1049457"/>
            <a:ext cx="5513435" cy="503666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B135D3-A744-0A8E-1FA6-01FF75D300D8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E4EB4EA-BC12-F12A-C18A-3DEC317FC4FF}"/>
              </a:ext>
            </a:extLst>
          </p:cNvPr>
          <p:cNvSpPr/>
          <p:nvPr/>
        </p:nvSpPr>
        <p:spPr>
          <a:xfrm>
            <a:off x="2111604" y="158538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or buy already-modified AN-1304-A box as follows:</a:t>
            </a:r>
          </a:p>
        </p:txBody>
      </p:sp>
    </p:spTree>
    <p:extLst>
      <p:ext uri="{BB962C8B-B14F-4D97-AF65-F5344CB8AC3E}">
        <p14:creationId xmlns:p14="http://schemas.microsoft.com/office/powerpoint/2010/main" val="250642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E5F2206-3C7A-D879-AC1C-612677D17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" b="16548"/>
          <a:stretch/>
        </p:blipFill>
        <p:spPr>
          <a:xfrm>
            <a:off x="757605" y="1344784"/>
            <a:ext cx="8386395" cy="45625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483950-287C-8276-419F-DDD6D4FE8C20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F8ED5-6F58-AF6C-F594-16D48B922521}"/>
              </a:ext>
            </a:extLst>
          </p:cNvPr>
          <p:cNvSpPr/>
          <p:nvPr/>
        </p:nvSpPr>
        <p:spPr>
          <a:xfrm>
            <a:off x="2111604" y="402454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or buy already-modified AN-1304-A lid as follows:</a:t>
            </a:r>
          </a:p>
        </p:txBody>
      </p:sp>
    </p:spTree>
    <p:extLst>
      <p:ext uri="{BB962C8B-B14F-4D97-AF65-F5344CB8AC3E}">
        <p14:creationId xmlns:p14="http://schemas.microsoft.com/office/powerpoint/2010/main" val="51230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EF8CFD-113B-0C49-1EF3-DE145CB33FCC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61CC40-B0BF-28FE-80AA-30DCA9E14590}"/>
              </a:ext>
            </a:extLst>
          </p:cNvPr>
          <p:cNvSpPr/>
          <p:nvPr/>
        </p:nvSpPr>
        <p:spPr>
          <a:xfrm>
            <a:off x="2111604" y="402454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Screw DB25 Connector to lid using 7/32” 4-40 standoffs: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BDE21-5461-6518-F707-36B8E4721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5" t="39452" r="23705" b="38400"/>
          <a:stretch/>
        </p:blipFill>
        <p:spPr>
          <a:xfrm>
            <a:off x="290778" y="1885361"/>
            <a:ext cx="8562444" cy="28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C2A790-8D06-47B9-6966-2F969432627A}"/>
              </a:ext>
            </a:extLst>
          </p:cNvPr>
          <p:cNvSpPr/>
          <p:nvPr/>
        </p:nvSpPr>
        <p:spPr>
          <a:xfrm>
            <a:off x="3117900" y="599184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51275C-67A6-6C49-932E-B4520BEC0574}"/>
              </a:ext>
            </a:extLst>
          </p:cNvPr>
          <p:cNvSpPr/>
          <p:nvPr/>
        </p:nvSpPr>
        <p:spPr>
          <a:xfrm>
            <a:off x="2111604" y="308184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polyimide tape to lid to prevent possible shorts</a:t>
            </a:r>
          </a:p>
        </p:txBody>
      </p:sp>
      <p:pic>
        <p:nvPicPr>
          <p:cNvPr id="7" name="Picture 6" descr="A picture containing yellow, oven, fresh&#10;&#10;Description automatically generated">
            <a:extLst>
              <a:ext uri="{FF2B5EF4-FFF2-40B4-BE49-F238E27FC236}">
                <a16:creationId xmlns:a16="http://schemas.microsoft.com/office/drawing/2014/main" id="{EF465C18-2D22-AE9F-23C5-B95388B19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07" y="1590684"/>
            <a:ext cx="4920792" cy="38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2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D6E3B4A-C4CA-B111-07EE-0D952B4A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5" y="1301693"/>
            <a:ext cx="5729289" cy="46901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F80440-BD69-AD18-7506-808249A3BEA5}"/>
              </a:ext>
            </a:extLst>
          </p:cNvPr>
          <p:cNvSpPr/>
          <p:nvPr/>
        </p:nvSpPr>
        <p:spPr>
          <a:xfrm>
            <a:off x="3117900" y="599184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C835C2-665D-BC40-6144-D2588F5B72EA}"/>
              </a:ext>
            </a:extLst>
          </p:cNvPr>
          <p:cNvSpPr/>
          <p:nvPr/>
        </p:nvSpPr>
        <p:spPr>
          <a:xfrm>
            <a:off x="1960775" y="25280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Solder already-assembled DB25 relay circuit board to DB25 connector, adding some space deliberately along the pins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06E1D44-3CD7-5DEA-96A4-0CF1C4A2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07" y="2666609"/>
            <a:ext cx="3118905" cy="19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3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lack, weapon&#10;&#10;Description automatically generated">
            <a:extLst>
              <a:ext uri="{FF2B5EF4-FFF2-40B4-BE49-F238E27FC236}">
                <a16:creationId xmlns:a16="http://schemas.microsoft.com/office/drawing/2014/main" id="{9A1B96F1-9103-2114-B070-FA0B15F7F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6" y="1309305"/>
            <a:ext cx="2794420" cy="1618908"/>
          </a:xfrm>
          <a:prstGeom prst="rect">
            <a:avLst/>
          </a:prstGeom>
        </p:spPr>
      </p:pic>
      <p:pic>
        <p:nvPicPr>
          <p:cNvPr id="7" name="Picture 6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0F1E1A82-D3EE-F52A-0CFD-AC1DE68CE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07" y="4140450"/>
            <a:ext cx="3553983" cy="1860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C710E1-8C9E-86D9-0FD9-64EB997E7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430" y="2343201"/>
            <a:ext cx="937712" cy="719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F1899-EDA4-7DA4-3730-9AAE36463DF9}"/>
              </a:ext>
            </a:extLst>
          </p:cNvPr>
          <p:cNvSpPr txBox="1"/>
          <p:nvPr/>
        </p:nvSpPr>
        <p:spPr>
          <a:xfrm>
            <a:off x="4627849" y="2203011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X6</a:t>
            </a:r>
            <a:endParaRPr lang="en-US" sz="2400" dirty="0"/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41BF7F90-F3D4-8972-2B37-C28B92A54B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24478" r="22063" b="24478"/>
          <a:stretch/>
        </p:blipFill>
        <p:spPr>
          <a:xfrm>
            <a:off x="5835805" y="1149346"/>
            <a:ext cx="3225283" cy="1728764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15164B9E-39C9-D8D7-22C2-A0F656A0A677}"/>
              </a:ext>
            </a:extLst>
          </p:cNvPr>
          <p:cNvSpPr/>
          <p:nvPr/>
        </p:nvSpPr>
        <p:spPr>
          <a:xfrm flipV="1">
            <a:off x="2922309" y="3160306"/>
            <a:ext cx="527901" cy="86726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6E6ED45-40A6-965F-6592-9201E19CE6E6}"/>
              </a:ext>
            </a:extLst>
          </p:cNvPr>
          <p:cNvSpPr/>
          <p:nvPr/>
        </p:nvSpPr>
        <p:spPr>
          <a:xfrm flipV="1">
            <a:off x="4379057" y="3126341"/>
            <a:ext cx="527901" cy="86726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2C030149-D63B-0BE1-B3A5-3AEB738D913D}"/>
              </a:ext>
            </a:extLst>
          </p:cNvPr>
          <p:cNvSpPr/>
          <p:nvPr/>
        </p:nvSpPr>
        <p:spPr>
          <a:xfrm flipV="1">
            <a:off x="5835805" y="3109267"/>
            <a:ext cx="527901" cy="86726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1D6E6E-A146-BF8D-1A4F-3B6FF4F59064}"/>
              </a:ext>
            </a:extLst>
          </p:cNvPr>
          <p:cNvSpPr/>
          <p:nvPr/>
        </p:nvSpPr>
        <p:spPr>
          <a:xfrm>
            <a:off x="3377015" y="6100580"/>
            <a:ext cx="2531984" cy="626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0619CB-97EE-8C56-3522-4B35D24D4B90}"/>
              </a:ext>
            </a:extLst>
          </p:cNvPr>
          <p:cNvSpPr/>
          <p:nvPr/>
        </p:nvSpPr>
        <p:spPr>
          <a:xfrm>
            <a:off x="1960775" y="25280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4-40 screws to assemble the DCDC HV mounting bracket to the box, and the high voltage boost board to the bracket</a:t>
            </a:r>
          </a:p>
        </p:txBody>
      </p:sp>
    </p:spTree>
    <p:extLst>
      <p:ext uri="{BB962C8B-B14F-4D97-AF65-F5344CB8AC3E}">
        <p14:creationId xmlns:p14="http://schemas.microsoft.com/office/powerpoint/2010/main" val="3614410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1341</TotalTime>
  <Words>308</Words>
  <Application>Microsoft Office PowerPoint</Application>
  <PresentationFormat>On-screen Show (4:3)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Custom Metal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 Box </dc:title>
  <dc:creator>Spietz, Lafe F. (Fed)</dc:creator>
  <cp:lastModifiedBy>Spietz, Lafe F. (Fed)</cp:lastModifiedBy>
  <cp:revision>49</cp:revision>
  <dcterms:created xsi:type="dcterms:W3CDTF">2024-08-09T16:53:04Z</dcterms:created>
  <dcterms:modified xsi:type="dcterms:W3CDTF">2024-08-15T01:17:14Z</dcterms:modified>
</cp:coreProperties>
</file>